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1736" r:id="rId2"/>
    <p:sldId id="1739" r:id="rId3"/>
    <p:sldId id="1740" r:id="rId4"/>
    <p:sldId id="1741" r:id="rId5"/>
    <p:sldId id="1742" r:id="rId6"/>
    <p:sldId id="1743" r:id="rId7"/>
    <p:sldId id="1745" r:id="rId8"/>
  </p:sldIdLst>
  <p:sldSz cx="12192000" cy="6858000"/>
  <p:notesSz cx="6858000" cy="9144000"/>
  <p:defaultTextStyle>
    <a:defPPr>
      <a:defRPr lang="zh-TW"/>
    </a:defPPr>
    <a:lvl1pPr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EEDCE"/>
    <a:srgbClr val="FFEBB9"/>
    <a:srgbClr val="FFF1CC"/>
    <a:srgbClr val="F0F0CF"/>
    <a:srgbClr val="EDE6D3"/>
    <a:srgbClr val="FFFFFF"/>
    <a:srgbClr val="FFF9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4" autoAdjust="0"/>
    <p:restoredTop sz="88993" autoAdjust="0"/>
  </p:normalViewPr>
  <p:slideViewPr>
    <p:cSldViewPr snapToGrid="0">
      <p:cViewPr varScale="1">
        <p:scale>
          <a:sx n="98" d="100"/>
          <a:sy n="98" d="100"/>
        </p:scale>
        <p:origin x="116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4"/>
    </p:cViewPr>
  </p:sorterViewPr>
  <p:notesViewPr>
    <p:cSldViewPr snapToGrid="0">
      <p:cViewPr varScale="1">
        <p:scale>
          <a:sx n="83" d="100"/>
          <a:sy n="83" d="100"/>
        </p:scale>
        <p:origin x="39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7F68B10D-48DE-467A-A0A1-E84516088C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D4DA6FA-74AA-4810-B18B-9C89C0C668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4DB4-0E61-455F-A89D-C1D2A7D8EF3D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BA87AA9-9B30-4905-981A-0E18A6F7CA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B8AFC60-8DD9-467F-B2AB-6210F622B9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F3028-00F3-414D-A87C-33596C1AA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33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80823-2766-4824-901A-C85DD95A85AB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3B31-0101-4002-BDD0-B3B7188B55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8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159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686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455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295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689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057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</p:spPr>
        <p:txBody>
          <a:bodyPr/>
          <a:lstStyle>
            <a:lvl1pPr algn="r">
              <a:defRPr sz="4800"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按一下以編輯母片標題樣式</a:t>
            </a:r>
            <a:endParaRPr lang="en-US" altLang="zh-TW" noProof="0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sp>
        <p:nvSpPr>
          <p:cNvPr id="15367" name="Line 1031"/>
          <p:cNvSpPr>
            <a:spLocks noChangeShapeType="1"/>
          </p:cNvSpPr>
          <p:nvPr/>
        </p:nvSpPr>
        <p:spPr bwMode="gray">
          <a:xfrm>
            <a:off x="1524000" y="3200400"/>
            <a:ext cx="0" cy="1676400"/>
          </a:xfrm>
          <a:prstGeom prst="line">
            <a:avLst/>
          </a:prstGeom>
          <a:noFill/>
          <a:ln w="285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1800"/>
          </a:p>
        </p:txBody>
      </p:sp>
      <p:sp>
        <p:nvSpPr>
          <p:cNvPr id="15368" name="Rectangle 1032"/>
          <p:cNvSpPr>
            <a:spLocks noChangeArrowheads="1"/>
          </p:cNvSpPr>
          <p:nvPr/>
        </p:nvSpPr>
        <p:spPr bwMode="gray">
          <a:xfrm>
            <a:off x="1219201" y="3702050"/>
            <a:ext cx="9596967" cy="31750"/>
          </a:xfrm>
          <a:prstGeom prst="rect">
            <a:avLst/>
          </a:prstGeom>
          <a:gradFill rotWithShape="0">
            <a:gsLst>
              <a:gs pos="0">
                <a:srgbClr val="00ECAE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5369" name="Rectangle 1033"/>
          <p:cNvSpPr>
            <a:spLocks noChangeArrowheads="1"/>
          </p:cNvSpPr>
          <p:nvPr/>
        </p:nvSpPr>
        <p:spPr bwMode="gray">
          <a:xfrm>
            <a:off x="0" y="0"/>
            <a:ext cx="12192000" cy="3048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A461BDA-83B9-4516-A2D0-41CFC06740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278" y="388439"/>
            <a:ext cx="2366644" cy="1445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64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2437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8267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3142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45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ChangeArrowheads="1"/>
          </p:cNvSpPr>
          <p:nvPr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39" name="Rectangle 1027"/>
          <p:cNvSpPr>
            <a:spLocks noChangeArrowheads="1"/>
          </p:cNvSpPr>
          <p:nvPr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title"/>
          </p:nvPr>
        </p:nvSpPr>
        <p:spPr bwMode="auto">
          <a:xfrm>
            <a:off x="2355851" y="25400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8251" y="1341439"/>
            <a:ext cx="10344149" cy="474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</p:txBody>
      </p:sp>
      <p:sp>
        <p:nvSpPr>
          <p:cNvPr id="14346" name="Rectangle 1034"/>
          <p:cNvSpPr>
            <a:spLocks noChangeArrowheads="1"/>
          </p:cNvSpPr>
          <p:nvPr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7" name="Rectangle 1035"/>
          <p:cNvSpPr>
            <a:spLocks noChangeArrowheads="1"/>
          </p:cNvSpPr>
          <p:nvPr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8" name="Rectangle 1036"/>
          <p:cNvSpPr>
            <a:spLocks noChangeArrowheads="1"/>
          </p:cNvSpPr>
          <p:nvPr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9" name="Rectangle 1037"/>
          <p:cNvSpPr>
            <a:spLocks noChangeArrowheads="1"/>
          </p:cNvSpPr>
          <p:nvPr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51" name="Text Box 1039"/>
          <p:cNvSpPr txBox="1">
            <a:spLocks noChangeArrowheads="1"/>
          </p:cNvSpPr>
          <p:nvPr/>
        </p:nvSpPr>
        <p:spPr bwMode="auto">
          <a:xfrm>
            <a:off x="0" y="6553200"/>
            <a:ext cx="12192000" cy="304800"/>
          </a:xfrm>
          <a:prstGeom prst="rect">
            <a:avLst/>
          </a:prstGeom>
          <a:gradFill rotWithShape="1">
            <a:gsLst>
              <a:gs pos="0">
                <a:schemeClr val="folHlink">
                  <a:alpha val="30000"/>
                </a:schemeClr>
              </a:gs>
              <a:gs pos="100000">
                <a:srgbClr val="FFFFFF">
                  <a:alpha val="50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TW" sz="1400" b="0" dirty="0">
                <a:solidFill>
                  <a:srgbClr val="0099FF"/>
                </a:solidFill>
                <a:latin typeface="Tahoma" pitchFamily="34" charset="0"/>
              </a:rPr>
              <a:t>Systems and Information Management Section                                                                                                                                       </a:t>
            </a:r>
            <a:fld id="{31E2B235-92EF-45A9-A86E-39DDFF18DA9B}" type="slidenum">
              <a:rPr kumimoji="1" lang="en-US" altLang="zh-TW" sz="1400" b="0">
                <a:solidFill>
                  <a:srgbClr val="0099FF"/>
                </a:solidFill>
                <a:latin typeface="Tahoma" pitchFamily="34" charset="0"/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‹#›</a:t>
            </a:fld>
            <a:endParaRPr kumimoji="1" lang="en-US" altLang="zh-TW" sz="1400" b="0" dirty="0">
              <a:solidFill>
                <a:srgbClr val="0099FF"/>
              </a:solidFill>
              <a:latin typeface="Tahoma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FA2FEBD-908A-48BC-8066-F31AEFC672A7}"/>
              </a:ext>
            </a:extLst>
          </p:cNvPr>
          <p:cNvSpPr txBox="1"/>
          <p:nvPr userDrawn="1"/>
        </p:nvSpPr>
        <p:spPr>
          <a:xfrm rot="10800000">
            <a:off x="11261218" y="3233569"/>
            <a:ext cx="1046440" cy="34720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5600" dirty="0">
                <a:solidFill>
                  <a:srgbClr val="FEEDCE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CloudSAMS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8BE68D2-96CA-4842-AEB1-CEF8F1B4924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74" y="128466"/>
            <a:ext cx="1424154" cy="86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0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800">
          <a:solidFill>
            <a:srgbClr val="66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defRPr sz="2400">
          <a:solidFill>
            <a:srgbClr val="9900C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6600C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rgbClr val="3333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media1.mp3"/><Relationship Id="rId2" Type="http://schemas.microsoft.com/office/2007/relationships/media" Target="../media/media1.mp3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4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6.png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8.png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0.png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2.png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11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media7.mp3"/><Relationship Id="rId2" Type="http://schemas.microsoft.com/office/2007/relationships/media" Target="../media/media7.mp3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TD 4.0 Slide 1">
            <a:hlinkClick r:id="" action="ppaction://media"/>
            <a:extLst>
              <a:ext uri="{FF2B5EF4-FFF2-40B4-BE49-F238E27FC236}">
                <a16:creationId xmlns:a16="http://schemas.microsoft.com/office/drawing/2014/main" id="{FE5EFBBB-3EE2-472A-AFCF-A34938D0AB8C}"/>
              </a:ext>
            </a:extLst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791200" y="2819400"/>
            <a:ext cx="609600" cy="60960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8D63B226-D8C5-45DD-9C98-ECFA0C412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/>
          <a:lstStyle/>
          <a:p>
            <a:br>
              <a:rPr lang="zh-TW" altLang="en-US" dirty="0">
                <a:solidFill>
                  <a:srgbClr val="7030A0"/>
                </a:solidFill>
                <a:latin typeface="+mn-ea"/>
              </a:rPr>
            </a:br>
            <a:r>
              <a:rPr lang="zh-TW" altLang="en-US" dirty="0">
                <a:solidFill>
                  <a:srgbClr val="7030A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教職員調配模組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1CE84A8-76BA-4A5B-B9C8-15717015082C}"/>
              </a:ext>
            </a:extLst>
          </p:cNvPr>
          <p:cNvSpPr/>
          <p:nvPr/>
        </p:nvSpPr>
        <p:spPr>
          <a:xfrm>
            <a:off x="466725" y="5635080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498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0"/>
    </mc:Choice>
    <mc:Fallback xmlns="">
      <p:transition spd="slow" advTm="32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48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1290" objId="3"/>
        <p14:stopEvt time="3270" objId="3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STD 4.0 Slide 2">
            <a:hlinkClick r:id="" action="ppaction://media"/>
            <a:extLst>
              <a:ext uri="{FF2B5EF4-FFF2-40B4-BE49-F238E27FC236}">
                <a16:creationId xmlns:a16="http://schemas.microsoft.com/office/drawing/2014/main" id="{3B54C914-C789-49E3-84ED-27FBC757E84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198680" y="248224"/>
            <a:ext cx="609600" cy="609600"/>
          </a:xfrm>
          <a:prstGeom prst="rect">
            <a:avLst/>
          </a:prstGeom>
        </p:spPr>
      </p:pic>
      <p:sp>
        <p:nvSpPr>
          <p:cNvPr id="3" name="Rectangle 1026">
            <a:extLst>
              <a:ext uri="{FF2B5EF4-FFF2-40B4-BE49-F238E27FC236}">
                <a16:creationId xmlns:a16="http://schemas.microsoft.com/office/drawing/2014/main" id="{68A1E301-AD50-4B51-85F1-92C0CD4F666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095500" y="273624"/>
            <a:ext cx="5829300" cy="58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defRPr/>
            </a:pPr>
            <a:r>
              <a:rPr kumimoji="1" lang="zh-TW" altLang="en-US" dirty="0">
                <a:latin typeface="+mj-ea"/>
              </a:rPr>
              <a:t>教職員調配模組 </a:t>
            </a:r>
            <a:r>
              <a:rPr kumimoji="1" lang="zh-TW" altLang="en-US" sz="3200" kern="1200" dirty="0">
                <a:latin typeface="+mj-ea"/>
              </a:rPr>
              <a:t>- 概覽</a:t>
            </a:r>
          </a:p>
        </p:txBody>
      </p: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52A99985-AFE7-4D95-AC8C-0C1B17163FB3}"/>
              </a:ext>
            </a:extLst>
          </p:cNvPr>
          <p:cNvGrpSpPr/>
          <p:nvPr/>
        </p:nvGrpSpPr>
        <p:grpSpPr>
          <a:xfrm>
            <a:off x="121298" y="1240972"/>
            <a:ext cx="7124213" cy="4114800"/>
            <a:chOff x="121298" y="1240972"/>
            <a:chExt cx="7124213" cy="4114800"/>
          </a:xfrm>
        </p:grpSpPr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42AE8DDF-84B8-4EF6-8044-F259E11F4236}"/>
                </a:ext>
              </a:extLst>
            </p:cNvPr>
            <p:cNvGrpSpPr/>
            <p:nvPr/>
          </p:nvGrpSpPr>
          <p:grpSpPr>
            <a:xfrm>
              <a:off x="206536" y="1240972"/>
              <a:ext cx="7038975" cy="4114800"/>
              <a:chOff x="206536" y="1240972"/>
              <a:chExt cx="7038975" cy="4114800"/>
            </a:xfrm>
          </p:grpSpPr>
          <p:pic>
            <p:nvPicPr>
              <p:cNvPr id="8" name="圖片 7">
                <a:extLst>
                  <a:ext uri="{FF2B5EF4-FFF2-40B4-BE49-F238E27FC236}">
                    <a16:creationId xmlns:a16="http://schemas.microsoft.com/office/drawing/2014/main" id="{CB602515-846A-4456-8602-05E65A6B8A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6536" y="1240972"/>
                <a:ext cx="7038975" cy="41148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11" name="矩形: 圓角 10">
                <a:extLst>
                  <a:ext uri="{FF2B5EF4-FFF2-40B4-BE49-F238E27FC236}">
                    <a16:creationId xmlns:a16="http://schemas.microsoft.com/office/drawing/2014/main" id="{22DC2F17-9645-4799-838D-D3337762D1DB}"/>
                  </a:ext>
                </a:extLst>
              </p:cNvPr>
              <p:cNvSpPr/>
              <p:nvPr/>
            </p:nvSpPr>
            <p:spPr bwMode="auto">
              <a:xfrm>
                <a:off x="2095500" y="1922105"/>
                <a:ext cx="1235529" cy="130629"/>
              </a:xfrm>
              <a:prstGeom prst="round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  <p:sp>
            <p:nvSpPr>
              <p:cNvPr id="12" name="矩形: 圓角 11">
                <a:extLst>
                  <a:ext uri="{FF2B5EF4-FFF2-40B4-BE49-F238E27FC236}">
                    <a16:creationId xmlns:a16="http://schemas.microsoft.com/office/drawing/2014/main" id="{E8335D65-719E-4771-9678-EABD7A37A536}"/>
                  </a:ext>
                </a:extLst>
              </p:cNvPr>
              <p:cNvSpPr/>
              <p:nvPr/>
            </p:nvSpPr>
            <p:spPr bwMode="auto">
              <a:xfrm>
                <a:off x="5121729" y="1922104"/>
                <a:ext cx="1235529" cy="130629"/>
              </a:xfrm>
              <a:prstGeom prst="round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B9B17098-1CA5-442B-AE9D-5FC4B8BE5EF7}"/>
                </a:ext>
              </a:extLst>
            </p:cNvPr>
            <p:cNvSpPr/>
            <p:nvPr/>
          </p:nvSpPr>
          <p:spPr bwMode="auto">
            <a:xfrm>
              <a:off x="121298" y="4738144"/>
              <a:ext cx="1408922" cy="42348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1F8B8140-C090-480B-BAC6-769DDFBF6B58}"/>
              </a:ext>
            </a:extLst>
          </p:cNvPr>
          <p:cNvGrpSpPr/>
          <p:nvPr/>
        </p:nvGrpSpPr>
        <p:grpSpPr>
          <a:xfrm>
            <a:off x="2919705" y="1209821"/>
            <a:ext cx="8507281" cy="5243949"/>
            <a:chOff x="2919705" y="1209821"/>
            <a:chExt cx="8507281" cy="5243949"/>
          </a:xfrm>
        </p:grpSpPr>
        <p:grpSp>
          <p:nvGrpSpPr>
            <p:cNvPr id="16" name="群組 15">
              <a:extLst>
                <a:ext uri="{FF2B5EF4-FFF2-40B4-BE49-F238E27FC236}">
                  <a16:creationId xmlns:a16="http://schemas.microsoft.com/office/drawing/2014/main" id="{932F88D4-0F8D-4972-AB4E-611F6CC8CBE4}"/>
                </a:ext>
              </a:extLst>
            </p:cNvPr>
            <p:cNvGrpSpPr/>
            <p:nvPr/>
          </p:nvGrpSpPr>
          <p:grpSpPr>
            <a:xfrm>
              <a:off x="3064036" y="2177045"/>
              <a:ext cx="8362950" cy="4276725"/>
              <a:chOff x="3064036" y="2177045"/>
              <a:chExt cx="8362950" cy="4276725"/>
            </a:xfrm>
          </p:grpSpPr>
          <p:pic>
            <p:nvPicPr>
              <p:cNvPr id="10" name="圖片 9">
                <a:extLst>
                  <a:ext uri="{FF2B5EF4-FFF2-40B4-BE49-F238E27FC236}">
                    <a16:creationId xmlns:a16="http://schemas.microsoft.com/office/drawing/2014/main" id="{3B0615EB-4E8D-4125-A84B-9A70625C15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064036" y="2177045"/>
                <a:ext cx="8362950" cy="427672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14" name="矩形: 圓角 13">
                <a:extLst>
                  <a:ext uri="{FF2B5EF4-FFF2-40B4-BE49-F238E27FC236}">
                    <a16:creationId xmlns:a16="http://schemas.microsoft.com/office/drawing/2014/main" id="{51BCEFEB-AFBE-4E8D-814B-9FDE2EFE639A}"/>
                  </a:ext>
                </a:extLst>
              </p:cNvPr>
              <p:cNvSpPr/>
              <p:nvPr/>
            </p:nvSpPr>
            <p:spPr bwMode="auto">
              <a:xfrm>
                <a:off x="4589883" y="4383735"/>
                <a:ext cx="1235529" cy="130629"/>
              </a:xfrm>
              <a:prstGeom prst="round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  <p:sp>
            <p:nvSpPr>
              <p:cNvPr id="15" name="矩形: 圓角 14">
                <a:extLst>
                  <a:ext uri="{FF2B5EF4-FFF2-40B4-BE49-F238E27FC236}">
                    <a16:creationId xmlns:a16="http://schemas.microsoft.com/office/drawing/2014/main" id="{1247A6C6-5F80-464B-9FBB-C23E1AAC63EE}"/>
                  </a:ext>
                </a:extLst>
              </p:cNvPr>
              <p:cNvSpPr/>
              <p:nvPr/>
            </p:nvSpPr>
            <p:spPr bwMode="auto">
              <a:xfrm>
                <a:off x="9735058" y="4025745"/>
                <a:ext cx="1494990" cy="143692"/>
              </a:xfrm>
              <a:prstGeom prst="round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B656745F-A22F-4758-9492-093ABD51DB84}"/>
                </a:ext>
              </a:extLst>
            </p:cNvPr>
            <p:cNvSpPr/>
            <p:nvPr/>
          </p:nvSpPr>
          <p:spPr bwMode="auto">
            <a:xfrm>
              <a:off x="2919705" y="3362623"/>
              <a:ext cx="1997529" cy="565563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78FACB57-88C4-4471-91AC-8B652C2B9F0C}"/>
                </a:ext>
              </a:extLst>
            </p:cNvPr>
            <p:cNvGrpSpPr/>
            <p:nvPr/>
          </p:nvGrpSpPr>
          <p:grpSpPr>
            <a:xfrm>
              <a:off x="5207647" y="1209821"/>
              <a:ext cx="2911151" cy="905068"/>
              <a:chOff x="6337426" y="1428844"/>
              <a:chExt cx="5043794" cy="1459211"/>
            </a:xfrm>
          </p:grpSpPr>
          <p:sp>
            <p:nvSpPr>
              <p:cNvPr id="20" name="語音泡泡: 矩形 19">
                <a:extLst>
                  <a:ext uri="{FF2B5EF4-FFF2-40B4-BE49-F238E27FC236}">
                    <a16:creationId xmlns:a16="http://schemas.microsoft.com/office/drawing/2014/main" id="{1CAFD66E-D847-420F-BAA1-7F41185C5C26}"/>
                  </a:ext>
                </a:extLst>
              </p:cNvPr>
              <p:cNvSpPr/>
              <p:nvPr/>
            </p:nvSpPr>
            <p:spPr bwMode="auto">
              <a:xfrm>
                <a:off x="6337426" y="1428844"/>
                <a:ext cx="5043794" cy="1459211"/>
              </a:xfrm>
              <a:prstGeom prst="wedgeRectCallout">
                <a:avLst>
                  <a:gd name="adj1" fmla="val -75600"/>
                  <a:gd name="adj2" fmla="val 173316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rgbClr val="FF0000"/>
                </a:solidFill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0EBF2FB2-BE79-467D-9832-FE5CDD4D9C67}"/>
                  </a:ext>
                </a:extLst>
              </p:cNvPr>
              <p:cNvSpPr txBox="1"/>
              <p:nvPr/>
            </p:nvSpPr>
            <p:spPr>
              <a:xfrm>
                <a:off x="6418907" y="1526273"/>
                <a:ext cx="4763671" cy="12405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dirty="0">
                    <a:solidFill>
                      <a:schemeClr val="tx1"/>
                    </a:solidFill>
                  </a:rPr>
                  <a:t>優化介面後</a:t>
                </a:r>
                <a:endParaRPr lang="en-HK" altLang="zh-TW" dirty="0">
                  <a:solidFill>
                    <a:schemeClr val="tx1"/>
                  </a:solidFill>
                </a:endParaRPr>
              </a:p>
              <a:p>
                <a:r>
                  <a:rPr lang="zh-TW" altLang="en-US" dirty="0"/>
                  <a:t>按鈕放置在選項的上方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12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024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STD 4.0 Slide 3">
            <a:hlinkClick r:id="" action="ppaction://media"/>
            <a:extLst>
              <a:ext uri="{FF2B5EF4-FFF2-40B4-BE49-F238E27FC236}">
                <a16:creationId xmlns:a16="http://schemas.microsoft.com/office/drawing/2014/main" id="{78D7A9CB-170F-4EC2-8438-24E3548F31D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180098" y="260924"/>
            <a:ext cx="609600" cy="609600"/>
          </a:xfrm>
          <a:prstGeom prst="rect">
            <a:avLst/>
          </a:prstGeom>
        </p:spPr>
      </p:pic>
      <p:sp>
        <p:nvSpPr>
          <p:cNvPr id="3" name="Rectangle 1026">
            <a:extLst>
              <a:ext uri="{FF2B5EF4-FFF2-40B4-BE49-F238E27FC236}">
                <a16:creationId xmlns:a16="http://schemas.microsoft.com/office/drawing/2014/main" id="{68A1E301-AD50-4B51-85F1-92C0CD4F666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095500" y="273624"/>
            <a:ext cx="5829300" cy="58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defRPr/>
            </a:pPr>
            <a:r>
              <a:rPr kumimoji="1" lang="zh-TW" altLang="en-US" dirty="0">
                <a:latin typeface="+mj-ea"/>
              </a:rPr>
              <a:t>教職員調配模組 </a:t>
            </a:r>
            <a:r>
              <a:rPr kumimoji="1" lang="zh-TW" altLang="en-US" sz="3200" kern="1200" dirty="0">
                <a:latin typeface="+mj-ea"/>
              </a:rPr>
              <a:t>- 概覽</a:t>
            </a:r>
          </a:p>
        </p:txBody>
      </p:sp>
      <p:grpSp>
        <p:nvGrpSpPr>
          <p:cNvPr id="30" name="群組 29">
            <a:extLst>
              <a:ext uri="{FF2B5EF4-FFF2-40B4-BE49-F238E27FC236}">
                <a16:creationId xmlns:a16="http://schemas.microsoft.com/office/drawing/2014/main" id="{E3DE3D2F-7A75-49CE-B65A-60F2AE582B0C}"/>
              </a:ext>
            </a:extLst>
          </p:cNvPr>
          <p:cNvGrpSpPr/>
          <p:nvPr/>
        </p:nvGrpSpPr>
        <p:grpSpPr>
          <a:xfrm>
            <a:off x="342413" y="1645379"/>
            <a:ext cx="6524625" cy="2514600"/>
            <a:chOff x="342413" y="1645379"/>
            <a:chExt cx="6524625" cy="2514600"/>
          </a:xfrm>
        </p:grpSpPr>
        <p:pic>
          <p:nvPicPr>
            <p:cNvPr id="2" name="圖片 1">
              <a:extLst>
                <a:ext uri="{FF2B5EF4-FFF2-40B4-BE49-F238E27FC236}">
                  <a16:creationId xmlns:a16="http://schemas.microsoft.com/office/drawing/2014/main" id="{F2468113-2DC6-43FD-8E7A-9E1E353D413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42413" y="1645379"/>
              <a:ext cx="6524625" cy="2514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5" name="矩形: 圓角 4">
              <a:extLst>
                <a:ext uri="{FF2B5EF4-FFF2-40B4-BE49-F238E27FC236}">
                  <a16:creationId xmlns:a16="http://schemas.microsoft.com/office/drawing/2014/main" id="{7DD8EBC5-E8D9-420D-AE12-2D6152BFA556}"/>
                </a:ext>
              </a:extLst>
            </p:cNvPr>
            <p:cNvSpPr/>
            <p:nvPr/>
          </p:nvSpPr>
          <p:spPr bwMode="auto">
            <a:xfrm>
              <a:off x="1129003" y="2949537"/>
              <a:ext cx="966497" cy="145510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6" name="矩形: 圓角 5">
              <a:extLst>
                <a:ext uri="{FF2B5EF4-FFF2-40B4-BE49-F238E27FC236}">
                  <a16:creationId xmlns:a16="http://schemas.microsoft.com/office/drawing/2014/main" id="{AFE196F9-EF5E-4E56-BEDA-399590943F27}"/>
                </a:ext>
              </a:extLst>
            </p:cNvPr>
            <p:cNvSpPr/>
            <p:nvPr/>
          </p:nvSpPr>
          <p:spPr bwMode="auto">
            <a:xfrm>
              <a:off x="1132110" y="3195245"/>
              <a:ext cx="966497" cy="145510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7" name="矩形: 圓角 6">
              <a:extLst>
                <a:ext uri="{FF2B5EF4-FFF2-40B4-BE49-F238E27FC236}">
                  <a16:creationId xmlns:a16="http://schemas.microsoft.com/office/drawing/2014/main" id="{770E21E5-71AF-4413-AE81-4F4E90B5077A}"/>
                </a:ext>
              </a:extLst>
            </p:cNvPr>
            <p:cNvSpPr/>
            <p:nvPr/>
          </p:nvSpPr>
          <p:spPr bwMode="auto">
            <a:xfrm>
              <a:off x="1132109" y="3437841"/>
              <a:ext cx="966497" cy="145510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8" name="矩形: 圓角 7">
              <a:extLst>
                <a:ext uri="{FF2B5EF4-FFF2-40B4-BE49-F238E27FC236}">
                  <a16:creationId xmlns:a16="http://schemas.microsoft.com/office/drawing/2014/main" id="{33705A06-C305-4F95-83BC-8239F8A9F0D0}"/>
                </a:ext>
              </a:extLst>
            </p:cNvPr>
            <p:cNvSpPr/>
            <p:nvPr/>
          </p:nvSpPr>
          <p:spPr bwMode="auto">
            <a:xfrm>
              <a:off x="1135216" y="3683549"/>
              <a:ext cx="966497" cy="145510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9" name="矩形: 圓角 8">
              <a:extLst>
                <a:ext uri="{FF2B5EF4-FFF2-40B4-BE49-F238E27FC236}">
                  <a16:creationId xmlns:a16="http://schemas.microsoft.com/office/drawing/2014/main" id="{039CBCEC-8E4A-465E-AE0C-F71A228DEFEF}"/>
                </a:ext>
              </a:extLst>
            </p:cNvPr>
            <p:cNvSpPr/>
            <p:nvPr/>
          </p:nvSpPr>
          <p:spPr bwMode="auto">
            <a:xfrm>
              <a:off x="1141440" y="3913702"/>
              <a:ext cx="966497" cy="145510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25" name="矩形: 圓角 24">
              <a:extLst>
                <a:ext uri="{FF2B5EF4-FFF2-40B4-BE49-F238E27FC236}">
                  <a16:creationId xmlns:a16="http://schemas.microsoft.com/office/drawing/2014/main" id="{C20DD155-3F09-4C34-A381-87EC1D082E38}"/>
                </a:ext>
              </a:extLst>
            </p:cNvPr>
            <p:cNvSpPr/>
            <p:nvPr/>
          </p:nvSpPr>
          <p:spPr bwMode="auto">
            <a:xfrm>
              <a:off x="3287970" y="2940206"/>
              <a:ext cx="509589" cy="145510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26" name="矩形: 圓角 25">
              <a:extLst>
                <a:ext uri="{FF2B5EF4-FFF2-40B4-BE49-F238E27FC236}">
                  <a16:creationId xmlns:a16="http://schemas.microsoft.com/office/drawing/2014/main" id="{8E674BFD-288E-4573-9512-B43AE14765D8}"/>
                </a:ext>
              </a:extLst>
            </p:cNvPr>
            <p:cNvSpPr/>
            <p:nvPr/>
          </p:nvSpPr>
          <p:spPr bwMode="auto">
            <a:xfrm>
              <a:off x="3287971" y="3176295"/>
              <a:ext cx="509589" cy="145510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27" name="矩形: 圓角 26">
              <a:extLst>
                <a:ext uri="{FF2B5EF4-FFF2-40B4-BE49-F238E27FC236}">
                  <a16:creationId xmlns:a16="http://schemas.microsoft.com/office/drawing/2014/main" id="{AEAE446E-1014-4465-9A28-95044EE206D7}"/>
                </a:ext>
              </a:extLst>
            </p:cNvPr>
            <p:cNvSpPr/>
            <p:nvPr/>
          </p:nvSpPr>
          <p:spPr bwMode="auto">
            <a:xfrm>
              <a:off x="3272417" y="3428507"/>
              <a:ext cx="509589" cy="145510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28" name="矩形: 圓角 27">
              <a:extLst>
                <a:ext uri="{FF2B5EF4-FFF2-40B4-BE49-F238E27FC236}">
                  <a16:creationId xmlns:a16="http://schemas.microsoft.com/office/drawing/2014/main" id="{E4C8C281-9CE9-47D6-A1A3-41BEE7160A09}"/>
                </a:ext>
              </a:extLst>
            </p:cNvPr>
            <p:cNvSpPr/>
            <p:nvPr/>
          </p:nvSpPr>
          <p:spPr bwMode="auto">
            <a:xfrm>
              <a:off x="3272418" y="3664596"/>
              <a:ext cx="509589" cy="145510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29" name="矩形: 圓角 28">
              <a:extLst>
                <a:ext uri="{FF2B5EF4-FFF2-40B4-BE49-F238E27FC236}">
                  <a16:creationId xmlns:a16="http://schemas.microsoft.com/office/drawing/2014/main" id="{62996443-BB14-40D7-AA13-5A3DFA402AFC}"/>
                </a:ext>
              </a:extLst>
            </p:cNvPr>
            <p:cNvSpPr/>
            <p:nvPr/>
          </p:nvSpPr>
          <p:spPr bwMode="auto">
            <a:xfrm>
              <a:off x="3284855" y="3900973"/>
              <a:ext cx="509589" cy="145510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  <p:grpSp>
        <p:nvGrpSpPr>
          <p:cNvPr id="38" name="群組 37">
            <a:extLst>
              <a:ext uri="{FF2B5EF4-FFF2-40B4-BE49-F238E27FC236}">
                <a16:creationId xmlns:a16="http://schemas.microsoft.com/office/drawing/2014/main" id="{4293C431-3A6B-49C2-A046-6F36042C1F56}"/>
              </a:ext>
            </a:extLst>
          </p:cNvPr>
          <p:cNvGrpSpPr/>
          <p:nvPr/>
        </p:nvGrpSpPr>
        <p:grpSpPr>
          <a:xfrm>
            <a:off x="2484898" y="2235153"/>
            <a:ext cx="8921674" cy="3915178"/>
            <a:chOff x="2578208" y="2235153"/>
            <a:chExt cx="8921674" cy="3915178"/>
          </a:xfrm>
        </p:grpSpPr>
        <p:grpSp>
          <p:nvGrpSpPr>
            <p:cNvPr id="31" name="群組 30">
              <a:extLst>
                <a:ext uri="{FF2B5EF4-FFF2-40B4-BE49-F238E27FC236}">
                  <a16:creationId xmlns:a16="http://schemas.microsoft.com/office/drawing/2014/main" id="{82DAA61A-38EC-4E94-9D9A-E0255569285E}"/>
                </a:ext>
              </a:extLst>
            </p:cNvPr>
            <p:cNvGrpSpPr/>
            <p:nvPr/>
          </p:nvGrpSpPr>
          <p:grpSpPr>
            <a:xfrm>
              <a:off x="2670207" y="2349856"/>
              <a:ext cx="8829675" cy="3800475"/>
              <a:chOff x="2670207" y="2349856"/>
              <a:chExt cx="8829675" cy="3800475"/>
            </a:xfrm>
          </p:grpSpPr>
          <p:pic>
            <p:nvPicPr>
              <p:cNvPr id="4" name="圖片 3">
                <a:extLst>
                  <a:ext uri="{FF2B5EF4-FFF2-40B4-BE49-F238E27FC236}">
                    <a16:creationId xmlns:a16="http://schemas.microsoft.com/office/drawing/2014/main" id="{93991F6E-199E-46FE-9CF9-2FB95CAA64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70207" y="2349856"/>
                <a:ext cx="8829675" cy="380047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11" name="矩形: 圓角 10">
                <a:extLst>
                  <a:ext uri="{FF2B5EF4-FFF2-40B4-BE49-F238E27FC236}">
                    <a16:creationId xmlns:a16="http://schemas.microsoft.com/office/drawing/2014/main" id="{53BB391A-9330-48F2-BF6A-E82B0055C247}"/>
                  </a:ext>
                </a:extLst>
              </p:cNvPr>
              <p:cNvSpPr/>
              <p:nvPr/>
            </p:nvSpPr>
            <p:spPr bwMode="auto">
              <a:xfrm>
                <a:off x="3921971" y="4594834"/>
                <a:ext cx="966497" cy="145510"/>
              </a:xfrm>
              <a:prstGeom prst="round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  <p:sp>
            <p:nvSpPr>
              <p:cNvPr id="12" name="矩形: 圓角 11">
                <a:extLst>
                  <a:ext uri="{FF2B5EF4-FFF2-40B4-BE49-F238E27FC236}">
                    <a16:creationId xmlns:a16="http://schemas.microsoft.com/office/drawing/2014/main" id="{CD7285CF-B932-4434-8E1C-0588981925AA}"/>
                  </a:ext>
                </a:extLst>
              </p:cNvPr>
              <p:cNvSpPr/>
              <p:nvPr/>
            </p:nvSpPr>
            <p:spPr bwMode="auto">
              <a:xfrm>
                <a:off x="3878423" y="4915183"/>
                <a:ext cx="966497" cy="145510"/>
              </a:xfrm>
              <a:prstGeom prst="round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  <p:sp>
            <p:nvSpPr>
              <p:cNvPr id="13" name="矩形: 圓角 12">
                <a:extLst>
                  <a:ext uri="{FF2B5EF4-FFF2-40B4-BE49-F238E27FC236}">
                    <a16:creationId xmlns:a16="http://schemas.microsoft.com/office/drawing/2014/main" id="{57563D50-995C-4972-A7B2-B126513F536D}"/>
                  </a:ext>
                </a:extLst>
              </p:cNvPr>
              <p:cNvSpPr/>
              <p:nvPr/>
            </p:nvSpPr>
            <p:spPr bwMode="auto">
              <a:xfrm>
                <a:off x="3878422" y="5232423"/>
                <a:ext cx="966497" cy="145510"/>
              </a:xfrm>
              <a:prstGeom prst="round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  <p:sp>
            <p:nvSpPr>
              <p:cNvPr id="14" name="矩形: 圓角 13">
                <a:extLst>
                  <a:ext uri="{FF2B5EF4-FFF2-40B4-BE49-F238E27FC236}">
                    <a16:creationId xmlns:a16="http://schemas.microsoft.com/office/drawing/2014/main" id="{AE93784E-10AA-40E6-85B4-6F1E011A0ACE}"/>
                  </a:ext>
                </a:extLst>
              </p:cNvPr>
              <p:cNvSpPr/>
              <p:nvPr/>
            </p:nvSpPr>
            <p:spPr bwMode="auto">
              <a:xfrm>
                <a:off x="3881529" y="5534117"/>
                <a:ext cx="966497" cy="145510"/>
              </a:xfrm>
              <a:prstGeom prst="round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  <p:sp>
            <p:nvSpPr>
              <p:cNvPr id="15" name="矩形: 圓角 14">
                <a:extLst>
                  <a:ext uri="{FF2B5EF4-FFF2-40B4-BE49-F238E27FC236}">
                    <a16:creationId xmlns:a16="http://schemas.microsoft.com/office/drawing/2014/main" id="{DE85A2B4-18D3-43E3-82CE-DCB4EF2D9085}"/>
                  </a:ext>
                </a:extLst>
              </p:cNvPr>
              <p:cNvSpPr/>
              <p:nvPr/>
            </p:nvSpPr>
            <p:spPr bwMode="auto">
              <a:xfrm>
                <a:off x="3887753" y="5848248"/>
                <a:ext cx="966497" cy="145510"/>
              </a:xfrm>
              <a:prstGeom prst="round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  <p:sp>
            <p:nvSpPr>
              <p:cNvPr id="16" name="矩形: 圓角 15">
                <a:extLst>
                  <a:ext uri="{FF2B5EF4-FFF2-40B4-BE49-F238E27FC236}">
                    <a16:creationId xmlns:a16="http://schemas.microsoft.com/office/drawing/2014/main" id="{AD5E1BD1-6E23-4540-93EE-ABA16D817B0A}"/>
                  </a:ext>
                </a:extLst>
              </p:cNvPr>
              <p:cNvSpPr/>
              <p:nvPr/>
            </p:nvSpPr>
            <p:spPr bwMode="auto">
              <a:xfrm>
                <a:off x="5506723" y="4594834"/>
                <a:ext cx="633509" cy="145510"/>
              </a:xfrm>
              <a:prstGeom prst="round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  <p:sp>
            <p:nvSpPr>
              <p:cNvPr id="17" name="矩形: 圓角 16">
                <a:extLst>
                  <a:ext uri="{FF2B5EF4-FFF2-40B4-BE49-F238E27FC236}">
                    <a16:creationId xmlns:a16="http://schemas.microsoft.com/office/drawing/2014/main" id="{00386C02-44E4-4A9E-B858-6B9AFD9C9071}"/>
                  </a:ext>
                </a:extLst>
              </p:cNvPr>
              <p:cNvSpPr/>
              <p:nvPr/>
            </p:nvSpPr>
            <p:spPr bwMode="auto">
              <a:xfrm>
                <a:off x="5500497" y="4896525"/>
                <a:ext cx="633509" cy="145510"/>
              </a:xfrm>
              <a:prstGeom prst="round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  <p:sp>
            <p:nvSpPr>
              <p:cNvPr id="18" name="矩形: 圓角 17">
                <a:extLst>
                  <a:ext uri="{FF2B5EF4-FFF2-40B4-BE49-F238E27FC236}">
                    <a16:creationId xmlns:a16="http://schemas.microsoft.com/office/drawing/2014/main" id="{414E10CB-4783-4F3B-8833-958D41EBD8E4}"/>
                  </a:ext>
                </a:extLst>
              </p:cNvPr>
              <p:cNvSpPr/>
              <p:nvPr/>
            </p:nvSpPr>
            <p:spPr bwMode="auto">
              <a:xfrm>
                <a:off x="5491167" y="5232426"/>
                <a:ext cx="633509" cy="145510"/>
              </a:xfrm>
              <a:prstGeom prst="round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  <p:sp>
            <p:nvSpPr>
              <p:cNvPr id="19" name="矩形: 圓角 18">
                <a:extLst>
                  <a:ext uri="{FF2B5EF4-FFF2-40B4-BE49-F238E27FC236}">
                    <a16:creationId xmlns:a16="http://schemas.microsoft.com/office/drawing/2014/main" id="{E9F5A53F-6C83-4F32-BD91-B478FE463D03}"/>
                  </a:ext>
                </a:extLst>
              </p:cNvPr>
              <p:cNvSpPr/>
              <p:nvPr/>
            </p:nvSpPr>
            <p:spPr bwMode="auto">
              <a:xfrm>
                <a:off x="5484941" y="5534117"/>
                <a:ext cx="633509" cy="145510"/>
              </a:xfrm>
              <a:prstGeom prst="round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  <p:sp>
            <p:nvSpPr>
              <p:cNvPr id="20" name="矩形: 圓角 19">
                <a:extLst>
                  <a:ext uri="{FF2B5EF4-FFF2-40B4-BE49-F238E27FC236}">
                    <a16:creationId xmlns:a16="http://schemas.microsoft.com/office/drawing/2014/main" id="{6AD3425A-8D9D-41C2-B90E-B07261FA0610}"/>
                  </a:ext>
                </a:extLst>
              </p:cNvPr>
              <p:cNvSpPr/>
              <p:nvPr/>
            </p:nvSpPr>
            <p:spPr bwMode="auto">
              <a:xfrm>
                <a:off x="5491166" y="5866909"/>
                <a:ext cx="633509" cy="145510"/>
              </a:xfrm>
              <a:prstGeom prst="round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0610B6BA-7A77-466E-A4CE-AEBB681BC2A6}"/>
                </a:ext>
              </a:extLst>
            </p:cNvPr>
            <p:cNvSpPr/>
            <p:nvPr/>
          </p:nvSpPr>
          <p:spPr bwMode="auto">
            <a:xfrm>
              <a:off x="2578208" y="3829451"/>
              <a:ext cx="1704545" cy="46216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grpSp>
          <p:nvGrpSpPr>
            <p:cNvPr id="35" name="群組 34">
              <a:extLst>
                <a:ext uri="{FF2B5EF4-FFF2-40B4-BE49-F238E27FC236}">
                  <a16:creationId xmlns:a16="http://schemas.microsoft.com/office/drawing/2014/main" id="{272A04C8-004A-4203-BFD6-BAB2C3C7EEA9}"/>
                </a:ext>
              </a:extLst>
            </p:cNvPr>
            <p:cNvGrpSpPr/>
            <p:nvPr/>
          </p:nvGrpSpPr>
          <p:grpSpPr>
            <a:xfrm>
              <a:off x="4506031" y="2235153"/>
              <a:ext cx="1988931" cy="905068"/>
              <a:chOff x="6337426" y="1428844"/>
              <a:chExt cx="5043794" cy="1459211"/>
            </a:xfrm>
          </p:grpSpPr>
          <p:sp>
            <p:nvSpPr>
              <p:cNvPr id="36" name="語音泡泡: 矩形 35">
                <a:extLst>
                  <a:ext uri="{FF2B5EF4-FFF2-40B4-BE49-F238E27FC236}">
                    <a16:creationId xmlns:a16="http://schemas.microsoft.com/office/drawing/2014/main" id="{66595915-D08C-45D5-ABDA-5377BD3286E9}"/>
                  </a:ext>
                </a:extLst>
              </p:cNvPr>
              <p:cNvSpPr/>
              <p:nvPr/>
            </p:nvSpPr>
            <p:spPr bwMode="auto">
              <a:xfrm>
                <a:off x="6337426" y="1428844"/>
                <a:ext cx="5043794" cy="1459211"/>
              </a:xfrm>
              <a:prstGeom prst="wedgeRectCallout">
                <a:avLst>
                  <a:gd name="adj1" fmla="val -58711"/>
                  <a:gd name="adj2" fmla="val 102182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rgbClr val="FF0000"/>
                </a:solidFill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  <p:sp>
            <p:nvSpPr>
              <p:cNvPr id="37" name="文字方塊 36">
                <a:extLst>
                  <a:ext uri="{FF2B5EF4-FFF2-40B4-BE49-F238E27FC236}">
                    <a16:creationId xmlns:a16="http://schemas.microsoft.com/office/drawing/2014/main" id="{CB29BEA6-4CAA-4EBA-AF47-2A43EDEAB33A}"/>
                  </a:ext>
                </a:extLst>
              </p:cNvPr>
              <p:cNvSpPr txBox="1"/>
              <p:nvPr/>
            </p:nvSpPr>
            <p:spPr>
              <a:xfrm>
                <a:off x="6418908" y="1526273"/>
                <a:ext cx="4370803" cy="12405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dirty="0">
                    <a:solidFill>
                      <a:schemeClr val="tx1"/>
                    </a:solidFill>
                  </a:rPr>
                  <a:t>優化介面後</a:t>
                </a:r>
                <a:endParaRPr lang="en-HK" altLang="zh-TW" dirty="0">
                  <a:solidFill>
                    <a:schemeClr val="tx1"/>
                  </a:solidFill>
                </a:endParaRPr>
              </a:p>
              <a:p>
                <a:r>
                  <a:rPr lang="zh-TW" altLang="en-US" dirty="0"/>
                  <a:t>加入篩選功能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0105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744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TD 4.0 Slide 4">
            <a:hlinkClick r:id="" action="ppaction://media"/>
            <a:extLst>
              <a:ext uri="{FF2B5EF4-FFF2-40B4-BE49-F238E27FC236}">
                <a16:creationId xmlns:a16="http://schemas.microsoft.com/office/drawing/2014/main" id="{8BABA30F-60B2-428C-A7C7-FE7016ECF2A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187297" y="248224"/>
            <a:ext cx="609600" cy="609600"/>
          </a:xfrm>
          <a:prstGeom prst="rect">
            <a:avLst/>
          </a:prstGeom>
        </p:spPr>
      </p:pic>
      <p:sp>
        <p:nvSpPr>
          <p:cNvPr id="3" name="Rectangle 1026">
            <a:extLst>
              <a:ext uri="{FF2B5EF4-FFF2-40B4-BE49-F238E27FC236}">
                <a16:creationId xmlns:a16="http://schemas.microsoft.com/office/drawing/2014/main" id="{68A1E301-AD50-4B51-85F1-92C0CD4F666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095500" y="273624"/>
            <a:ext cx="5829300" cy="58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defRPr/>
            </a:pPr>
            <a:r>
              <a:rPr kumimoji="1" lang="zh-TW" altLang="en-US" dirty="0">
                <a:latin typeface="+mj-ea"/>
              </a:rPr>
              <a:t>教職員調配模組 </a:t>
            </a:r>
            <a:r>
              <a:rPr kumimoji="1" lang="zh-TW" altLang="en-US" sz="3200" kern="1200" dirty="0">
                <a:latin typeface="+mj-ea"/>
              </a:rPr>
              <a:t>- 概覽</a:t>
            </a:r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79F45F86-2791-47F1-AAD4-47721AEF2A75}"/>
              </a:ext>
            </a:extLst>
          </p:cNvPr>
          <p:cNvGrpSpPr/>
          <p:nvPr/>
        </p:nvGrpSpPr>
        <p:grpSpPr>
          <a:xfrm>
            <a:off x="356042" y="1617208"/>
            <a:ext cx="5698748" cy="2572237"/>
            <a:chOff x="356042" y="1617208"/>
            <a:chExt cx="5698748" cy="2572237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E60E8476-A127-47B0-937E-6487CF5569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4090" y="1617208"/>
              <a:ext cx="5600700" cy="244792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753BA73F-B509-4B30-9926-690963A46CCE}"/>
                </a:ext>
              </a:extLst>
            </p:cNvPr>
            <p:cNvSpPr/>
            <p:nvPr/>
          </p:nvSpPr>
          <p:spPr bwMode="auto">
            <a:xfrm>
              <a:off x="356042" y="2967135"/>
              <a:ext cx="1370122" cy="122231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EA836548-05A7-4CF1-813A-3AB393566836}"/>
              </a:ext>
            </a:extLst>
          </p:cNvPr>
          <p:cNvGrpSpPr/>
          <p:nvPr/>
        </p:nvGrpSpPr>
        <p:grpSpPr>
          <a:xfrm>
            <a:off x="4665306" y="2446660"/>
            <a:ext cx="6318380" cy="3590836"/>
            <a:chOff x="4665306" y="2446660"/>
            <a:chExt cx="6318380" cy="3590836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F6E2D5C6-77A1-40F5-A656-A073262955F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735286" y="2446660"/>
              <a:ext cx="6248400" cy="34575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grpSp>
          <p:nvGrpSpPr>
            <p:cNvPr id="6" name="群組 5">
              <a:extLst>
                <a:ext uri="{FF2B5EF4-FFF2-40B4-BE49-F238E27FC236}">
                  <a16:creationId xmlns:a16="http://schemas.microsoft.com/office/drawing/2014/main" id="{E824598F-78CF-4ADB-9BF8-42AD3CDA9018}"/>
                </a:ext>
              </a:extLst>
            </p:cNvPr>
            <p:cNvGrpSpPr/>
            <p:nvPr/>
          </p:nvGrpSpPr>
          <p:grpSpPr>
            <a:xfrm>
              <a:off x="6865020" y="3265714"/>
              <a:ext cx="2527896" cy="905068"/>
              <a:chOff x="6337426" y="1428844"/>
              <a:chExt cx="6410572" cy="1459211"/>
            </a:xfrm>
          </p:grpSpPr>
          <p:sp>
            <p:nvSpPr>
              <p:cNvPr id="7" name="語音泡泡: 矩形 6">
                <a:extLst>
                  <a:ext uri="{FF2B5EF4-FFF2-40B4-BE49-F238E27FC236}">
                    <a16:creationId xmlns:a16="http://schemas.microsoft.com/office/drawing/2014/main" id="{D720482F-1FF1-49B8-A774-AD6A30A7EF87}"/>
                  </a:ext>
                </a:extLst>
              </p:cNvPr>
              <p:cNvSpPr/>
              <p:nvPr/>
            </p:nvSpPr>
            <p:spPr bwMode="auto">
              <a:xfrm>
                <a:off x="6337426" y="1428844"/>
                <a:ext cx="6233108" cy="1459211"/>
              </a:xfrm>
              <a:prstGeom prst="wedgeRectCallout">
                <a:avLst>
                  <a:gd name="adj1" fmla="val -58711"/>
                  <a:gd name="adj2" fmla="val 102182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rgbClr val="FF0000"/>
                </a:solidFill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B43B9008-0856-4E78-B181-FC1AD62B00F4}"/>
                  </a:ext>
                </a:extLst>
              </p:cNvPr>
              <p:cNvSpPr txBox="1"/>
              <p:nvPr/>
            </p:nvSpPr>
            <p:spPr>
              <a:xfrm>
                <a:off x="6418908" y="1526273"/>
                <a:ext cx="6329090" cy="1240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solidFill>
                      <a:schemeClr val="tx1"/>
                    </a:solidFill>
                  </a:rPr>
                  <a:t>優化介面後</a:t>
                </a:r>
                <a:endParaRPr lang="en-HK" altLang="zh-TW" dirty="0">
                  <a:solidFill>
                    <a:schemeClr val="tx1"/>
                  </a:solidFill>
                </a:endParaRPr>
              </a:p>
              <a:p>
                <a:r>
                  <a:rPr lang="zh-TW" altLang="en-US" dirty="0"/>
                  <a:t>選項以 </a:t>
                </a:r>
                <a:r>
                  <a:rPr lang="en-US" altLang="zh-TW" dirty="0"/>
                  <a:t>Y </a:t>
                </a:r>
                <a:r>
                  <a:rPr lang="zh-TW" altLang="en-US" dirty="0"/>
                  <a:t>或 </a:t>
                </a:r>
                <a:r>
                  <a:rPr lang="en-US" altLang="zh-TW" dirty="0"/>
                  <a:t>N </a:t>
                </a:r>
                <a:r>
                  <a:rPr lang="zh-TW" altLang="en-US" dirty="0"/>
                  <a:t>顯示</a:t>
                </a:r>
                <a:endParaRPr lang="en-US" dirty="0"/>
              </a:p>
            </p:txBody>
          </p:sp>
        </p:grp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338200D6-C840-416D-A91E-E2F622BE1702}"/>
                </a:ext>
              </a:extLst>
            </p:cNvPr>
            <p:cNvSpPr/>
            <p:nvPr/>
          </p:nvSpPr>
          <p:spPr bwMode="auto">
            <a:xfrm>
              <a:off x="4665306" y="4806446"/>
              <a:ext cx="2457916" cy="123105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179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432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TD 4.0 Slide 5">
            <a:hlinkClick r:id="" action="ppaction://media"/>
            <a:extLst>
              <a:ext uri="{FF2B5EF4-FFF2-40B4-BE49-F238E27FC236}">
                <a16:creationId xmlns:a16="http://schemas.microsoft.com/office/drawing/2014/main" id="{6011F570-7C7D-4087-B114-1DDAC40DBBB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163778" y="248224"/>
            <a:ext cx="609600" cy="609600"/>
          </a:xfrm>
          <a:prstGeom prst="rect">
            <a:avLst/>
          </a:prstGeom>
        </p:spPr>
      </p:pic>
      <p:sp>
        <p:nvSpPr>
          <p:cNvPr id="3" name="Rectangle 1026">
            <a:extLst>
              <a:ext uri="{FF2B5EF4-FFF2-40B4-BE49-F238E27FC236}">
                <a16:creationId xmlns:a16="http://schemas.microsoft.com/office/drawing/2014/main" id="{68A1E301-AD50-4B51-85F1-92C0CD4F666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095500" y="273624"/>
            <a:ext cx="5829300" cy="58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defRPr/>
            </a:pPr>
            <a:r>
              <a:rPr kumimoji="1" lang="zh-TW" altLang="en-US" dirty="0">
                <a:latin typeface="+mj-ea"/>
              </a:rPr>
              <a:t>教職員調配模組 </a:t>
            </a:r>
            <a:r>
              <a:rPr kumimoji="1" lang="zh-TW" altLang="en-US" sz="3200" kern="1200" dirty="0">
                <a:latin typeface="+mj-ea"/>
              </a:rPr>
              <a:t>- 概覽</a:t>
            </a:r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41E3F116-599F-4B0A-B3BA-1B206AE38AF6}"/>
              </a:ext>
            </a:extLst>
          </p:cNvPr>
          <p:cNvGrpSpPr/>
          <p:nvPr/>
        </p:nvGrpSpPr>
        <p:grpSpPr>
          <a:xfrm>
            <a:off x="58454" y="1422149"/>
            <a:ext cx="6312308" cy="2438400"/>
            <a:chOff x="58454" y="1422149"/>
            <a:chExt cx="6312308" cy="2438400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D011414F-238B-4F1C-8559-3F7F2D7483C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08087" y="1422149"/>
              <a:ext cx="6162675" cy="24384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006502D0-B67A-472A-8B96-566D23CC8117}"/>
                </a:ext>
              </a:extLst>
            </p:cNvPr>
            <p:cNvSpPr/>
            <p:nvPr/>
          </p:nvSpPr>
          <p:spPr bwMode="auto">
            <a:xfrm>
              <a:off x="58454" y="2288126"/>
              <a:ext cx="2105324" cy="66330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57573954-48B4-4E84-924C-A3A62801F5A7}"/>
              </a:ext>
            </a:extLst>
          </p:cNvPr>
          <p:cNvGrpSpPr/>
          <p:nvPr/>
        </p:nvGrpSpPr>
        <p:grpSpPr>
          <a:xfrm>
            <a:off x="2317687" y="1885808"/>
            <a:ext cx="8812653" cy="4371975"/>
            <a:chOff x="2317687" y="1885808"/>
            <a:chExt cx="8812653" cy="4371975"/>
          </a:xfrm>
        </p:grpSpPr>
        <p:grpSp>
          <p:nvGrpSpPr>
            <p:cNvPr id="9" name="群組 8">
              <a:extLst>
                <a:ext uri="{FF2B5EF4-FFF2-40B4-BE49-F238E27FC236}">
                  <a16:creationId xmlns:a16="http://schemas.microsoft.com/office/drawing/2014/main" id="{71D23B0B-2408-4D84-BCE5-87FE77292ADD}"/>
                </a:ext>
              </a:extLst>
            </p:cNvPr>
            <p:cNvGrpSpPr/>
            <p:nvPr/>
          </p:nvGrpSpPr>
          <p:grpSpPr>
            <a:xfrm>
              <a:off x="2317687" y="1885808"/>
              <a:ext cx="8812653" cy="4371975"/>
              <a:chOff x="2317687" y="1885808"/>
              <a:chExt cx="8812653" cy="4371975"/>
            </a:xfrm>
          </p:grpSpPr>
          <p:pic>
            <p:nvPicPr>
              <p:cNvPr id="5" name="圖片 4">
                <a:extLst>
                  <a:ext uri="{FF2B5EF4-FFF2-40B4-BE49-F238E27FC236}">
                    <a16:creationId xmlns:a16="http://schemas.microsoft.com/office/drawing/2014/main" id="{66E8B5E1-8136-4BB7-8791-BAFBC7BB64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10215" y="1885808"/>
                <a:ext cx="8620125" cy="437197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A773AB62-CBAC-494F-8E87-4F0CC3531D07}"/>
                  </a:ext>
                </a:extLst>
              </p:cNvPr>
              <p:cNvSpPr/>
              <p:nvPr/>
            </p:nvSpPr>
            <p:spPr bwMode="auto">
              <a:xfrm>
                <a:off x="2317687" y="4414311"/>
                <a:ext cx="7016436" cy="845751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</p:grpSp>
        <p:grpSp>
          <p:nvGrpSpPr>
            <p:cNvPr id="14" name="群組 13">
              <a:extLst>
                <a:ext uri="{FF2B5EF4-FFF2-40B4-BE49-F238E27FC236}">
                  <a16:creationId xmlns:a16="http://schemas.microsoft.com/office/drawing/2014/main" id="{439519FC-6187-46E6-A199-5E49E9185730}"/>
                </a:ext>
              </a:extLst>
            </p:cNvPr>
            <p:cNvGrpSpPr/>
            <p:nvPr/>
          </p:nvGrpSpPr>
          <p:grpSpPr>
            <a:xfrm>
              <a:off x="7408229" y="2951430"/>
              <a:ext cx="2686386" cy="905068"/>
              <a:chOff x="6865020" y="3265714"/>
              <a:chExt cx="3175273" cy="905068"/>
            </a:xfrm>
          </p:grpSpPr>
          <p:sp>
            <p:nvSpPr>
              <p:cNvPr id="12" name="語音泡泡: 矩形 11">
                <a:extLst>
                  <a:ext uri="{FF2B5EF4-FFF2-40B4-BE49-F238E27FC236}">
                    <a16:creationId xmlns:a16="http://schemas.microsoft.com/office/drawing/2014/main" id="{13D185AA-5526-4E4B-8443-1C8710E1431D}"/>
                  </a:ext>
                </a:extLst>
              </p:cNvPr>
              <p:cNvSpPr/>
              <p:nvPr/>
            </p:nvSpPr>
            <p:spPr bwMode="auto">
              <a:xfrm>
                <a:off x="6865020" y="3265714"/>
                <a:ext cx="3143142" cy="905068"/>
              </a:xfrm>
              <a:prstGeom prst="wedgeRectCallout">
                <a:avLst>
                  <a:gd name="adj1" fmla="val -58711"/>
                  <a:gd name="adj2" fmla="val 102182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rgbClr val="FF0000"/>
                </a:solidFill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4E509F8B-9A20-48A1-A5F9-F86F73B52F64}"/>
                  </a:ext>
                </a:extLst>
              </p:cNvPr>
              <p:cNvSpPr txBox="1"/>
              <p:nvPr/>
            </p:nvSpPr>
            <p:spPr>
              <a:xfrm>
                <a:off x="6897151" y="3326144"/>
                <a:ext cx="314314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solidFill>
                      <a:schemeClr val="tx1"/>
                    </a:solidFill>
                  </a:rPr>
                  <a:t>優化介面後</a:t>
                </a:r>
                <a:endParaRPr lang="en-HK" altLang="zh-TW" dirty="0">
                  <a:solidFill>
                    <a:schemeClr val="tx1"/>
                  </a:solidFill>
                </a:endParaRPr>
              </a:p>
              <a:p>
                <a:r>
                  <a:rPr lang="zh-TW" altLang="en-US" dirty="0"/>
                  <a:t>必填項目以黃色顯示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4287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368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STD 4.0 Slide 6">
            <a:hlinkClick r:id="" action="ppaction://media"/>
            <a:extLst>
              <a:ext uri="{FF2B5EF4-FFF2-40B4-BE49-F238E27FC236}">
                <a16:creationId xmlns:a16="http://schemas.microsoft.com/office/drawing/2014/main" id="{DE890B86-266D-4674-B313-B2BD77A5C72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224143" y="260924"/>
            <a:ext cx="609600" cy="609600"/>
          </a:xfrm>
          <a:prstGeom prst="rect">
            <a:avLst/>
          </a:prstGeom>
        </p:spPr>
      </p:pic>
      <p:sp>
        <p:nvSpPr>
          <p:cNvPr id="3" name="Rectangle 1026">
            <a:extLst>
              <a:ext uri="{FF2B5EF4-FFF2-40B4-BE49-F238E27FC236}">
                <a16:creationId xmlns:a16="http://schemas.microsoft.com/office/drawing/2014/main" id="{68A1E301-AD50-4B51-85F1-92C0CD4F666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095500" y="273624"/>
            <a:ext cx="5829300" cy="58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defRPr/>
            </a:pPr>
            <a:r>
              <a:rPr kumimoji="1" lang="zh-TW" altLang="en-US" dirty="0">
                <a:latin typeface="+mj-ea"/>
              </a:rPr>
              <a:t>教職員調配模組 </a:t>
            </a:r>
            <a:r>
              <a:rPr kumimoji="1" lang="zh-TW" altLang="en-US" sz="3200" kern="1200" dirty="0">
                <a:latin typeface="+mj-ea"/>
              </a:rPr>
              <a:t>- 概覽</a:t>
            </a:r>
          </a:p>
        </p:txBody>
      </p: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30C634AF-9521-4559-99BD-2C5906950EC6}"/>
              </a:ext>
            </a:extLst>
          </p:cNvPr>
          <p:cNvGrpSpPr/>
          <p:nvPr/>
        </p:nvGrpSpPr>
        <p:grpSpPr>
          <a:xfrm>
            <a:off x="4379899" y="1228090"/>
            <a:ext cx="6574795" cy="2409825"/>
            <a:chOff x="4379899" y="1228090"/>
            <a:chExt cx="6574795" cy="2409825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4B9B0F18-99A6-4757-ACA1-A342DB29133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379899" y="1228090"/>
              <a:ext cx="6419850" cy="240982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8" name="矩形: 圓角 7">
              <a:extLst>
                <a:ext uri="{FF2B5EF4-FFF2-40B4-BE49-F238E27FC236}">
                  <a16:creationId xmlns:a16="http://schemas.microsoft.com/office/drawing/2014/main" id="{3FD60D20-1723-4150-9E63-DF9E94FD497E}"/>
                </a:ext>
              </a:extLst>
            </p:cNvPr>
            <p:cNvSpPr/>
            <p:nvPr/>
          </p:nvSpPr>
          <p:spPr bwMode="auto">
            <a:xfrm>
              <a:off x="6034216" y="3253474"/>
              <a:ext cx="1235529" cy="130629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9" name="矩形: 圓角 8">
              <a:extLst>
                <a:ext uri="{FF2B5EF4-FFF2-40B4-BE49-F238E27FC236}">
                  <a16:creationId xmlns:a16="http://schemas.microsoft.com/office/drawing/2014/main" id="{4EC3156C-0889-4AC5-BC9E-10967DFE7EEE}"/>
                </a:ext>
              </a:extLst>
            </p:cNvPr>
            <p:cNvSpPr/>
            <p:nvPr/>
          </p:nvSpPr>
          <p:spPr bwMode="auto">
            <a:xfrm>
              <a:off x="6041768" y="3433034"/>
              <a:ext cx="1235529" cy="130629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1" name="矩形: 圓角 10">
              <a:extLst>
                <a:ext uri="{FF2B5EF4-FFF2-40B4-BE49-F238E27FC236}">
                  <a16:creationId xmlns:a16="http://schemas.microsoft.com/office/drawing/2014/main" id="{6609B378-F177-4150-92F2-C3985ED5D5F4}"/>
                </a:ext>
              </a:extLst>
            </p:cNvPr>
            <p:cNvSpPr/>
            <p:nvPr/>
          </p:nvSpPr>
          <p:spPr bwMode="auto">
            <a:xfrm>
              <a:off x="8603886" y="3253475"/>
              <a:ext cx="496349" cy="138176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2" name="矩形: 圓角 11">
              <a:extLst>
                <a:ext uri="{FF2B5EF4-FFF2-40B4-BE49-F238E27FC236}">
                  <a16:creationId xmlns:a16="http://schemas.microsoft.com/office/drawing/2014/main" id="{2354A246-45F5-4506-887B-2CF380565192}"/>
                </a:ext>
              </a:extLst>
            </p:cNvPr>
            <p:cNvSpPr/>
            <p:nvPr/>
          </p:nvSpPr>
          <p:spPr bwMode="auto">
            <a:xfrm>
              <a:off x="8611438" y="3433035"/>
              <a:ext cx="496349" cy="138176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7E1E1029-16E9-45FB-801D-B0E499B7AD6D}"/>
                </a:ext>
              </a:extLst>
            </p:cNvPr>
            <p:cNvSpPr/>
            <p:nvPr/>
          </p:nvSpPr>
          <p:spPr bwMode="auto">
            <a:xfrm>
              <a:off x="9211324" y="2559385"/>
              <a:ext cx="1743370" cy="45541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20" name="矩形: 圓角 19">
              <a:extLst>
                <a:ext uri="{FF2B5EF4-FFF2-40B4-BE49-F238E27FC236}">
                  <a16:creationId xmlns:a16="http://schemas.microsoft.com/office/drawing/2014/main" id="{EB980C35-C040-462A-A098-2731DEE6A8EF}"/>
                </a:ext>
              </a:extLst>
            </p:cNvPr>
            <p:cNvSpPr/>
            <p:nvPr/>
          </p:nvSpPr>
          <p:spPr bwMode="auto">
            <a:xfrm>
              <a:off x="5153011" y="3233493"/>
              <a:ext cx="496349" cy="138176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21" name="矩形: 圓角 20">
              <a:extLst>
                <a:ext uri="{FF2B5EF4-FFF2-40B4-BE49-F238E27FC236}">
                  <a16:creationId xmlns:a16="http://schemas.microsoft.com/office/drawing/2014/main" id="{13C509BC-10D4-4AD3-9F01-E2414FA1415A}"/>
                </a:ext>
              </a:extLst>
            </p:cNvPr>
            <p:cNvSpPr/>
            <p:nvPr/>
          </p:nvSpPr>
          <p:spPr bwMode="auto">
            <a:xfrm>
              <a:off x="5160563" y="3413053"/>
              <a:ext cx="496349" cy="138176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  <p:grpSp>
        <p:nvGrpSpPr>
          <p:cNvPr id="26" name="群組 25">
            <a:extLst>
              <a:ext uri="{FF2B5EF4-FFF2-40B4-BE49-F238E27FC236}">
                <a16:creationId xmlns:a16="http://schemas.microsoft.com/office/drawing/2014/main" id="{9AFE390D-899C-41A1-A862-99675C42F4AA}"/>
              </a:ext>
            </a:extLst>
          </p:cNvPr>
          <p:cNvGrpSpPr/>
          <p:nvPr/>
        </p:nvGrpSpPr>
        <p:grpSpPr>
          <a:xfrm>
            <a:off x="477005" y="2559385"/>
            <a:ext cx="6937783" cy="3676650"/>
            <a:chOff x="477005" y="2559385"/>
            <a:chExt cx="6937783" cy="3676650"/>
          </a:xfrm>
        </p:grpSpPr>
        <p:pic>
          <p:nvPicPr>
            <p:cNvPr id="7" name="圖片 6">
              <a:extLst>
                <a:ext uri="{FF2B5EF4-FFF2-40B4-BE49-F238E27FC236}">
                  <a16:creationId xmlns:a16="http://schemas.microsoft.com/office/drawing/2014/main" id="{26F1F983-8550-485E-963E-F0563C5FC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77005" y="2559385"/>
              <a:ext cx="6819900" cy="36766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31930403-6CE4-45A4-9622-E27815FC8223}"/>
                </a:ext>
              </a:extLst>
            </p:cNvPr>
            <p:cNvSpPr/>
            <p:nvPr/>
          </p:nvSpPr>
          <p:spPr bwMode="auto">
            <a:xfrm>
              <a:off x="3266780" y="4946848"/>
              <a:ext cx="4148008" cy="46712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6" name="矩形: 圓角 15">
              <a:extLst>
                <a:ext uri="{FF2B5EF4-FFF2-40B4-BE49-F238E27FC236}">
                  <a16:creationId xmlns:a16="http://schemas.microsoft.com/office/drawing/2014/main" id="{0C981E21-A432-4182-AAAD-73CD848A493A}"/>
                </a:ext>
              </a:extLst>
            </p:cNvPr>
            <p:cNvSpPr/>
            <p:nvPr/>
          </p:nvSpPr>
          <p:spPr bwMode="auto">
            <a:xfrm>
              <a:off x="3380045" y="5741305"/>
              <a:ext cx="1235529" cy="130629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7" name="矩形: 圓角 16">
              <a:extLst>
                <a:ext uri="{FF2B5EF4-FFF2-40B4-BE49-F238E27FC236}">
                  <a16:creationId xmlns:a16="http://schemas.microsoft.com/office/drawing/2014/main" id="{CB843759-A7CF-4B71-8658-9DFC0ABD3474}"/>
                </a:ext>
              </a:extLst>
            </p:cNvPr>
            <p:cNvSpPr/>
            <p:nvPr/>
          </p:nvSpPr>
          <p:spPr bwMode="auto">
            <a:xfrm>
              <a:off x="3351385" y="6002342"/>
              <a:ext cx="1235529" cy="130629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8" name="矩形: 圓角 17">
              <a:extLst>
                <a:ext uri="{FF2B5EF4-FFF2-40B4-BE49-F238E27FC236}">
                  <a16:creationId xmlns:a16="http://schemas.microsoft.com/office/drawing/2014/main" id="{6C759B6A-4291-4CF0-93DC-0E2AD1219A82}"/>
                </a:ext>
              </a:extLst>
            </p:cNvPr>
            <p:cNvSpPr/>
            <p:nvPr/>
          </p:nvSpPr>
          <p:spPr bwMode="auto">
            <a:xfrm>
              <a:off x="5750547" y="5741306"/>
              <a:ext cx="496349" cy="138176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9" name="矩形: 圓角 18">
              <a:extLst>
                <a:ext uri="{FF2B5EF4-FFF2-40B4-BE49-F238E27FC236}">
                  <a16:creationId xmlns:a16="http://schemas.microsoft.com/office/drawing/2014/main" id="{25A3C821-E721-4073-950C-8104AEAE0C85}"/>
                </a:ext>
              </a:extLst>
            </p:cNvPr>
            <p:cNvSpPr/>
            <p:nvPr/>
          </p:nvSpPr>
          <p:spPr bwMode="auto">
            <a:xfrm>
              <a:off x="5749044" y="6002345"/>
              <a:ext cx="496349" cy="138176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24" name="矩形: 圓角 23">
              <a:extLst>
                <a:ext uri="{FF2B5EF4-FFF2-40B4-BE49-F238E27FC236}">
                  <a16:creationId xmlns:a16="http://schemas.microsoft.com/office/drawing/2014/main" id="{706E03BC-413A-438D-A702-67C9210D4CEC}"/>
                </a:ext>
              </a:extLst>
            </p:cNvPr>
            <p:cNvSpPr/>
            <p:nvPr/>
          </p:nvSpPr>
          <p:spPr bwMode="auto">
            <a:xfrm>
              <a:off x="1729297" y="5739799"/>
              <a:ext cx="496349" cy="138176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25" name="矩形: 圓角 24">
              <a:extLst>
                <a:ext uri="{FF2B5EF4-FFF2-40B4-BE49-F238E27FC236}">
                  <a16:creationId xmlns:a16="http://schemas.microsoft.com/office/drawing/2014/main" id="{1BA3E36B-61BB-46E4-BC8F-B7DF02280C83}"/>
                </a:ext>
              </a:extLst>
            </p:cNvPr>
            <p:cNvSpPr/>
            <p:nvPr/>
          </p:nvSpPr>
          <p:spPr bwMode="auto">
            <a:xfrm>
              <a:off x="1727794" y="6000838"/>
              <a:ext cx="496349" cy="138176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  <p:sp>
        <p:nvSpPr>
          <p:cNvPr id="27" name="語音泡泡: 矩形 26">
            <a:extLst>
              <a:ext uri="{FF2B5EF4-FFF2-40B4-BE49-F238E27FC236}">
                <a16:creationId xmlns:a16="http://schemas.microsoft.com/office/drawing/2014/main" id="{E5DD3C9B-F740-40E1-AAAD-F13EBB979862}"/>
              </a:ext>
            </a:extLst>
          </p:cNvPr>
          <p:cNvSpPr/>
          <p:nvPr/>
        </p:nvSpPr>
        <p:spPr bwMode="auto">
          <a:xfrm>
            <a:off x="6026245" y="3479566"/>
            <a:ext cx="3000059" cy="905068"/>
          </a:xfrm>
          <a:prstGeom prst="wedgeRectCallout">
            <a:avLst>
              <a:gd name="adj1" fmla="val -58711"/>
              <a:gd name="adj2" fmla="val 102182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優化介面後</a:t>
            </a:r>
            <a:endParaRPr lang="en-HK" altLang="zh-TW" dirty="0">
              <a:solidFill>
                <a:schemeClr val="tx1"/>
              </a:solidFill>
            </a:endParaRPr>
          </a:p>
          <a:p>
            <a:r>
              <a:rPr lang="zh-TW" altLang="en-US" dirty="0"/>
              <a:t>可選擇每頁顯示紀錄數目</a:t>
            </a:r>
            <a:endParaRPr lang="en-US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259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208" fill="hold"/>
                                        <p:tgtEl>
                                          <p:spTgt spid="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TD 4.0 Slide 7">
            <a:hlinkClick r:id="" action="ppaction://media"/>
            <a:extLst>
              <a:ext uri="{FF2B5EF4-FFF2-40B4-BE49-F238E27FC236}">
                <a16:creationId xmlns:a16="http://schemas.microsoft.com/office/drawing/2014/main" id="{EF04850E-2ABF-4FAF-9608-D9E5FB634FFB}"/>
              </a:ext>
            </a:extLst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400145" y="1095709"/>
            <a:ext cx="609600" cy="60960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8D63B226-D8C5-45DD-9C98-ECFA0C412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1155" y="648237"/>
            <a:ext cx="7924800" cy="1143000"/>
          </a:xfrm>
          <a:solidFill>
            <a:schemeClr val="bg1"/>
          </a:solidFill>
        </p:spPr>
        <p:txBody>
          <a:bodyPr/>
          <a:lstStyle/>
          <a:p>
            <a:br>
              <a:rPr lang="zh-TW" altLang="en-US" dirty="0">
                <a:solidFill>
                  <a:srgbClr val="7030A0"/>
                </a:solidFill>
                <a:latin typeface="+mn-ea"/>
              </a:rPr>
            </a:br>
            <a:r>
              <a:rPr lang="zh-TW" altLang="en-US" dirty="0">
                <a:solidFill>
                  <a:srgbClr val="7030A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教職員調配模組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1CE84A8-76BA-4A5B-B9C8-15717015082C}"/>
              </a:ext>
            </a:extLst>
          </p:cNvPr>
          <p:cNvSpPr/>
          <p:nvPr/>
        </p:nvSpPr>
        <p:spPr>
          <a:xfrm>
            <a:off x="466725" y="5635080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22350B1-E900-4CB4-A66E-7C7A622E9D3B}"/>
              </a:ext>
            </a:extLst>
          </p:cNvPr>
          <p:cNvSpPr/>
          <p:nvPr/>
        </p:nvSpPr>
        <p:spPr>
          <a:xfrm>
            <a:off x="5493555" y="3072081"/>
            <a:ext cx="121028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000" dirty="0">
                <a:solidFill>
                  <a:schemeClr val="tx1"/>
                </a:solidFill>
                <a:latin typeface="新細明體" panose="02020500000000000000" pitchFamily="18" charset="-120"/>
              </a:rPr>
              <a:t>- </a:t>
            </a:r>
            <a:r>
              <a:rPr lang="zh-TW" altLang="en-US" sz="3000" dirty="0">
                <a:solidFill>
                  <a:schemeClr val="tx1"/>
                </a:solidFill>
                <a:latin typeface="新細明體" panose="02020500000000000000" pitchFamily="18" charset="-120"/>
              </a:rPr>
              <a:t>完 </a:t>
            </a:r>
            <a:r>
              <a:rPr lang="en-US" altLang="zh-TW" sz="3000" dirty="0">
                <a:solidFill>
                  <a:schemeClr val="tx1"/>
                </a:solidFill>
                <a:latin typeface="新細明體" panose="02020500000000000000" pitchFamily="18" charset="-120"/>
              </a:rPr>
              <a:t>-</a:t>
            </a:r>
            <a:endParaRPr lang="en-HK" altLang="zh-TW" sz="3000" dirty="0">
              <a:solidFill>
                <a:schemeClr val="tx1"/>
              </a:solidFill>
              <a:latin typeface="新細明體" panose="02020500000000000000" pitchFamily="18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682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0"/>
    </mc:Choice>
    <mc:Fallback xmlns="">
      <p:transition spd="slow" advTm="32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98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1290" objId="3"/>
        <p14:stopEvt time="3270" objId="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7"/>
</p:tagLst>
</file>

<file path=ppt/theme/theme1.xml><?xml version="1.0" encoding="utf-8"?>
<a:theme xmlns:a="http://schemas.openxmlformats.org/drawingml/2006/main" name="SIM">
  <a:themeElements>
    <a:clrScheme name="CodeManagement_2006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odeManagement_200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FF0000"/>
          </a:solidFill>
        </a:ln>
        <a:effectLst/>
        <a:ex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lang="zh-TW" altLang="en-US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CodeManagement_2006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IM" id="{A0F94E76-8C16-40E5-A3CE-55DB35D6768F}" vid="{7CE7B05B-110B-4092-A8E1-A6B726FA667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</Template>
  <TotalTime>6107</TotalTime>
  <Words>108</Words>
  <Application>Microsoft Office PowerPoint</Application>
  <PresentationFormat>寬螢幕</PresentationFormat>
  <Paragraphs>29</Paragraphs>
  <Slides>7</Slides>
  <Notes>7</Notes>
  <HiddenSlides>0</HiddenSlides>
  <MMClips>7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5" baseType="lpstr">
      <vt:lpstr>細明體</vt:lpstr>
      <vt:lpstr>新細明體</vt:lpstr>
      <vt:lpstr>Calibri</vt:lpstr>
      <vt:lpstr>Cooper Black</vt:lpstr>
      <vt:lpstr>Tahoma</vt:lpstr>
      <vt:lpstr>Trebuchet MS</vt:lpstr>
      <vt:lpstr>Wingdings</vt:lpstr>
      <vt:lpstr>SIM</vt:lpstr>
      <vt:lpstr> 教職員調配模組</vt:lpstr>
      <vt:lpstr>PowerPoint 簡報</vt:lpstr>
      <vt:lpstr>PowerPoint 簡報</vt:lpstr>
      <vt:lpstr>PowerPoint 簡報</vt:lpstr>
      <vt:lpstr>PowerPoint 簡報</vt:lpstr>
      <vt:lpstr>PowerPoint 簡報</vt:lpstr>
      <vt:lpstr> 教職員調配模組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EDB User</dc:creator>
  <cp:lastModifiedBy>CHOI, Yu-kei</cp:lastModifiedBy>
  <cp:revision>254</cp:revision>
  <dcterms:created xsi:type="dcterms:W3CDTF">2024-02-09T02:36:06Z</dcterms:created>
  <dcterms:modified xsi:type="dcterms:W3CDTF">2024-06-18T03:35:16Z</dcterms:modified>
</cp:coreProperties>
</file>